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  <p:sldId id="305" r:id="rId3"/>
    <p:sldId id="298" r:id="rId4"/>
    <p:sldId id="293" r:id="rId5"/>
    <p:sldId id="296" r:id="rId6"/>
    <p:sldId id="297" r:id="rId7"/>
    <p:sldId id="30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33" autoAdjust="0"/>
  </p:normalViewPr>
  <p:slideViewPr>
    <p:cSldViewPr snapToGrid="0" snapToObjects="1" showGuides="1">
      <p:cViewPr varScale="1">
        <p:scale>
          <a:sx n="95" d="100"/>
          <a:sy n="95" d="100"/>
        </p:scale>
        <p:origin x="-14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emf"/><Relationship Id="rId6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64765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A2 – Galileo’s Inclined Plane</a:t>
            </a:r>
            <a:endParaRPr lang="en-US" sz="4200" b="1" dirty="0"/>
          </a:p>
        </p:txBody>
      </p:sp>
      <p:pic>
        <p:nvPicPr>
          <p:cNvPr id="4" name="Picture 3" descr="Galileo_data_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18" y="636337"/>
            <a:ext cx="7523414" cy="56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0841" y="0"/>
            <a:ext cx="594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A1/A2 Lab Report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1789" y="828368"/>
            <a:ext cx="7940843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Common issues: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No titles on graphs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Correct font and format (see sample report)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Important values in Summary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Page numbers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References must fit in 7 page limit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Too much white space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Fonts on figures too small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Schematics are all blue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Proofread the </a:t>
            </a:r>
            <a:r>
              <a:rPr lang="en-US" sz="3200" b="1" dirty="0" smtClean="0"/>
              <a:t>printed</a:t>
            </a:r>
            <a:r>
              <a:rPr lang="en-US" sz="3200" dirty="0" smtClean="0"/>
              <a:t> version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6212" y="5845125"/>
            <a:ext cx="32992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rgbClr val="FF0000"/>
                </a:solidFill>
              </a:rPr>
              <a:t>START EARLY!</a:t>
            </a:r>
            <a:endParaRPr lang="en-US" sz="4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17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796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Internet of Things (</a:t>
            </a:r>
            <a:r>
              <a:rPr lang="en-US" sz="3600" b="1" dirty="0" err="1" smtClean="0"/>
              <a:t>IoT</a:t>
            </a:r>
            <a:r>
              <a:rPr lang="en-US" sz="3600" b="1" dirty="0" smtClean="0"/>
              <a:t>) – Sensors galore!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19" y="3702003"/>
            <a:ext cx="3928425" cy="2661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5197"/>
          <a:stretch/>
        </p:blipFill>
        <p:spPr>
          <a:xfrm>
            <a:off x="158889" y="723534"/>
            <a:ext cx="4410207" cy="28545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5320" r="16345"/>
          <a:stretch/>
        </p:blipFill>
        <p:spPr>
          <a:xfrm>
            <a:off x="5204443" y="723534"/>
            <a:ext cx="3537177" cy="29116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15" y="3651869"/>
            <a:ext cx="2927319" cy="29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343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A3 – Electronics I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84" y="1187237"/>
            <a:ext cx="3113181" cy="5247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955" y="737622"/>
            <a:ext cx="2839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Extech</a:t>
            </a:r>
            <a:r>
              <a:rPr lang="en-US" sz="2200" dirty="0" smtClean="0"/>
              <a:t> Handheld DMM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68" y="1925052"/>
            <a:ext cx="3288632" cy="3288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7092" y="1709608"/>
            <a:ext cx="2055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Christmas Lights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0926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7" y="853229"/>
            <a:ext cx="4328054" cy="3246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7985"/>
            <a:ext cx="343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A3 – Electronics I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6651" y="522178"/>
            <a:ext cx="2753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Solderless</a:t>
            </a:r>
            <a:r>
              <a:rPr lang="en-US" sz="2200" dirty="0" smtClean="0"/>
              <a:t> breadboard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20572"/>
          <a:stretch/>
        </p:blipFill>
        <p:spPr>
          <a:xfrm>
            <a:off x="627539" y="4052800"/>
            <a:ext cx="3260066" cy="249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67" y="775779"/>
            <a:ext cx="3984244" cy="2988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21" y="4394603"/>
            <a:ext cx="4528439" cy="15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6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343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A3 – Electronics I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7083" y="766395"/>
            <a:ext cx="3455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Voltage divider circuit</a:t>
            </a:r>
            <a:endParaRPr lang="en-US" sz="2800" b="1" dirty="0"/>
          </a:p>
        </p:txBody>
      </p:sp>
      <p:pic>
        <p:nvPicPr>
          <p:cNvPr id="9" name="Picture 8" descr="voltage_divid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68" y="497904"/>
            <a:ext cx="3890211" cy="305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995130"/>
              </p:ext>
            </p:extLst>
          </p:nvPr>
        </p:nvGraphicFramePr>
        <p:xfrm>
          <a:off x="147083" y="1686451"/>
          <a:ext cx="3207254" cy="136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Equation" r:id="rId4" imgW="1016000" imgH="431800" progId="Equation.3">
                  <p:embed/>
                </p:oleObj>
              </mc:Choice>
              <mc:Fallback>
                <p:oleObj name="Equation" r:id="rId4" imgW="101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083" y="1686451"/>
                        <a:ext cx="3207254" cy="1363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9483" y="3524416"/>
            <a:ext cx="222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3-Way Switch</a:t>
            </a:r>
            <a:endParaRPr lang="en-US" sz="2800" b="1" dirty="0"/>
          </a:p>
        </p:txBody>
      </p:sp>
      <p:pic>
        <p:nvPicPr>
          <p:cNvPr id="2" name="Picture 1" descr="Fig3_3way_switch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1" y="4047636"/>
            <a:ext cx="7765873" cy="24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6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6445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Cadmium Sulfide (</a:t>
            </a:r>
            <a:r>
              <a:rPr lang="en-US" sz="3600" b="1" dirty="0" err="1" smtClean="0"/>
              <a:t>CdS</a:t>
            </a:r>
            <a:r>
              <a:rPr lang="en-US" sz="3600" b="1" dirty="0" smtClean="0"/>
              <a:t>) Photocell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3684"/>
            <a:ext cx="4715314" cy="3141578"/>
          </a:xfrm>
          <a:prstGeom prst="rect">
            <a:avLst/>
          </a:prstGeom>
        </p:spPr>
      </p:pic>
      <p:pic>
        <p:nvPicPr>
          <p:cNvPr id="5" name="Picture 4" descr="Fig3_photocel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13" y="503321"/>
            <a:ext cx="4478180" cy="49910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843" y="1069473"/>
            <a:ext cx="43125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Resistance of Photocell changes when illuminated.</a:t>
            </a:r>
            <a:endParaRPr lang="en-US" sz="2600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834175"/>
              </p:ext>
            </p:extLst>
          </p:nvPr>
        </p:nvGraphicFramePr>
        <p:xfrm>
          <a:off x="5313698" y="5494420"/>
          <a:ext cx="332740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5" imgW="1054100" imgH="431800" progId="Equation.3">
                  <p:embed/>
                </p:oleObj>
              </mc:Choice>
              <mc:Fallback>
                <p:oleObj name="Equation" r:id="rId5" imgW="1054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3698" y="5494420"/>
                        <a:ext cx="3327400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66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108</Words>
  <Application>Microsoft Macintosh PowerPoint</Application>
  <PresentationFormat>On-screen Show (4:3)</PresentationFormat>
  <Paragraphs>24</Paragraphs>
  <Slides>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158</cp:revision>
  <dcterms:created xsi:type="dcterms:W3CDTF">2015-01-13T15:45:12Z</dcterms:created>
  <dcterms:modified xsi:type="dcterms:W3CDTF">2020-02-12T16:58:16Z</dcterms:modified>
</cp:coreProperties>
</file>